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Hanho" initials="KHH" lastIdx="4" clrIdx="0">
    <p:extLst>
      <p:ext uri="{19B8F6BF-5375-455C-9EA6-DF929625EA0E}">
        <p15:presenceInfo xmlns:p15="http://schemas.microsoft.com/office/powerpoint/2012/main" userId="Kang Han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5" autoAdjust="0"/>
    <p:restoredTop sz="94660"/>
  </p:normalViewPr>
  <p:slideViewPr>
    <p:cSldViewPr snapToGrid="0">
      <p:cViewPr>
        <p:scale>
          <a:sx n="75" d="100"/>
          <a:sy n="75" d="100"/>
        </p:scale>
        <p:origin x="46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2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8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341684" y="697989"/>
            <a:ext cx="11508393" cy="734930"/>
          </a:xfrm>
          <a:prstGeom prst="rect">
            <a:avLst/>
          </a:prstGeom>
        </p:spPr>
        <p:txBody>
          <a:bodyPr tIns="72000" bIns="72000"/>
          <a:lstStyle>
            <a:lvl1pPr marL="0" indent="0" algn="l" defTabSz="914228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1" y="551521"/>
            <a:ext cx="11589455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93477" y="71940"/>
            <a:ext cx="5902523" cy="428700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6238512" y="184948"/>
            <a:ext cx="5611567" cy="374625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Tx/>
              <a:buNone/>
              <a:defRPr lang="ko-KR" altLang="en-US" sz="16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739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4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6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omments" Target="../comments/comment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8213"/>
          <a:stretch/>
        </p:blipFill>
        <p:spPr>
          <a:xfrm>
            <a:off x="1633356" y="1391663"/>
            <a:ext cx="8818922" cy="32403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28952" y="1388764"/>
            <a:ext cx="8823327" cy="325575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7476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Overall Roof Design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7044"/>
          <a:stretch/>
        </p:blipFill>
        <p:spPr>
          <a:xfrm>
            <a:off x="8446327" y="3979904"/>
            <a:ext cx="2010356" cy="27504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7156"/>
          <a:stretch/>
        </p:blipFill>
        <p:spPr>
          <a:xfrm>
            <a:off x="1631504" y="4935246"/>
            <a:ext cx="6336704" cy="178562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자유형 9"/>
          <p:cNvSpPr/>
          <p:nvPr/>
        </p:nvSpPr>
        <p:spPr>
          <a:xfrm>
            <a:off x="2113059" y="5876014"/>
            <a:ext cx="5009322" cy="437322"/>
          </a:xfrm>
          <a:custGeom>
            <a:avLst/>
            <a:gdLst>
              <a:gd name="connsiteX0" fmla="*/ 0 w 5009322"/>
              <a:gd name="connsiteY0" fmla="*/ 206734 h 437322"/>
              <a:gd name="connsiteX1" fmla="*/ 0 w 5009322"/>
              <a:gd name="connsiteY1" fmla="*/ 437322 h 437322"/>
              <a:gd name="connsiteX2" fmla="*/ 5009322 w 5009322"/>
              <a:gd name="connsiteY2" fmla="*/ 437322 h 437322"/>
              <a:gd name="connsiteX3" fmla="*/ 5009322 w 5009322"/>
              <a:gd name="connsiteY3" fmla="*/ 222636 h 437322"/>
              <a:gd name="connsiteX4" fmla="*/ 2480807 w 5009322"/>
              <a:gd name="connsiteY4" fmla="*/ 0 h 437322"/>
              <a:gd name="connsiteX5" fmla="*/ 0 w 5009322"/>
              <a:gd name="connsiteY5" fmla="*/ 206734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9322" h="437322">
                <a:moveTo>
                  <a:pt x="0" y="206734"/>
                </a:moveTo>
                <a:lnTo>
                  <a:pt x="0" y="437322"/>
                </a:lnTo>
                <a:lnTo>
                  <a:pt x="5009322" y="437322"/>
                </a:lnTo>
                <a:lnTo>
                  <a:pt x="5009322" y="222636"/>
                </a:lnTo>
                <a:lnTo>
                  <a:pt x="2480807" y="0"/>
                </a:lnTo>
                <a:lnTo>
                  <a:pt x="0" y="206734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95800" y="6003235"/>
            <a:ext cx="1046232" cy="2340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Module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(Max. 3m height)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95800" y="6419851"/>
            <a:ext cx="1038200" cy="1177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Standard Module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757116" y="2631882"/>
            <a:ext cx="2115047" cy="1844702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1505" y="4713852"/>
            <a:ext cx="171361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NP Cross Section (A-A’)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4476" y="3798224"/>
            <a:ext cx="178253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Sectional Planning (B-B’)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25586" y="4713851"/>
            <a:ext cx="509025" cy="13437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Duct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25586" y="4944771"/>
            <a:ext cx="509025" cy="113005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Cable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525586" y="5175690"/>
            <a:ext cx="509025" cy="11068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25586" y="4295776"/>
            <a:ext cx="594750" cy="24323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Molten Salt 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25586" y="5775158"/>
            <a:ext cx="537600" cy="13034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Access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31395" y="4356952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5101" y="2708920"/>
            <a:ext cx="230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자유형 30"/>
          <p:cNvSpPr/>
          <p:nvPr/>
        </p:nvSpPr>
        <p:spPr>
          <a:xfrm rot="10800000">
            <a:off x="4943872" y="2636913"/>
            <a:ext cx="1054900" cy="920063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35892" y="3323401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820" y="2516466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1705" y="575496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직각 삼각형 36"/>
          <p:cNvSpPr/>
          <p:nvPr/>
        </p:nvSpPr>
        <p:spPr>
          <a:xfrm flipV="1">
            <a:off x="3055660" y="5905501"/>
            <a:ext cx="642441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578544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각 삼각형 39"/>
          <p:cNvSpPr/>
          <p:nvPr/>
        </p:nvSpPr>
        <p:spPr>
          <a:xfrm flipH="1" flipV="1">
            <a:off x="6159050" y="5951219"/>
            <a:ext cx="512973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91" y="1481527"/>
            <a:ext cx="3361899" cy="336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Removable Cladding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04" t="1441" r="20817" b="29393"/>
          <a:stretch/>
        </p:blipFill>
        <p:spPr>
          <a:xfrm>
            <a:off x="1631504" y="1484784"/>
            <a:ext cx="5586620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5996" t="77302" r="43946" b="4590"/>
          <a:stretch/>
        </p:blipFill>
        <p:spPr>
          <a:xfrm>
            <a:off x="1666503" y="5013176"/>
            <a:ext cx="2550792" cy="16081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36864" y="2415680"/>
            <a:ext cx="3402037" cy="133717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7232" t="29882" r="31786" b="21258"/>
          <a:stretch/>
        </p:blipFill>
        <p:spPr>
          <a:xfrm flipH="1">
            <a:off x="7481170" y="5178400"/>
            <a:ext cx="1275235" cy="12241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81170" y="4932385"/>
            <a:ext cx="87684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Lifting Lug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45998" y="202247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1" idx="4"/>
          </p:cNvCxnSpPr>
          <p:nvPr/>
        </p:nvCxnSpPr>
        <p:spPr>
          <a:xfrm>
            <a:off x="8426018" y="2382510"/>
            <a:ext cx="0" cy="2795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606039" y="2924942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3542" y="2847338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6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76087" y="2553385"/>
            <a:ext cx="8324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7. Steel module connection detail evaluation : by Jang and Kim</a:t>
            </a:r>
          </a:p>
          <a:p>
            <a:endParaRPr lang="en-US" altLang="ko-KR" dirty="0"/>
          </a:p>
          <a:p>
            <a:r>
              <a:rPr lang="en-US" altLang="ko-KR" dirty="0"/>
              <a:t>9. Door, Window, Louver fixing method : by Kim and Jang</a:t>
            </a:r>
          </a:p>
          <a:p>
            <a:endParaRPr lang="en-US" altLang="ko-KR" dirty="0"/>
          </a:p>
          <a:p>
            <a:r>
              <a:rPr lang="en-US" altLang="ko-KR" dirty="0"/>
              <a:t>11. Panel fixing details : by Kim and Jang</a:t>
            </a:r>
          </a:p>
          <a:p>
            <a:endParaRPr lang="en-US" altLang="ko-KR" dirty="0"/>
          </a:p>
          <a:p>
            <a:r>
              <a:rPr lang="en-US" altLang="ko-KR" strike="sngStrike" dirty="0"/>
              <a:t>12. Removable wall panel details : by Kang and Jang</a:t>
            </a:r>
            <a:endParaRPr lang="ko-KR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1594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Steel module connection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8DB5D-10CB-BA21-2E55-E1C6FD389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6"/>
          <a:stretch/>
        </p:blipFill>
        <p:spPr>
          <a:xfrm>
            <a:off x="7356972" y="4394200"/>
            <a:ext cx="3873332" cy="2247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0EA19A-CBA1-7CBC-AC01-30361EB85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4"/>
          <a:stretch/>
        </p:blipFill>
        <p:spPr>
          <a:xfrm>
            <a:off x="7232775" y="1733262"/>
            <a:ext cx="4121726" cy="23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Panel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C6DE5-9B07-04DA-E3C2-D28BF596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7" y="1595312"/>
            <a:ext cx="4988960" cy="24479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1B36A-E7D9-D4F1-8742-AE1D8D65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5" y="4197741"/>
            <a:ext cx="4988961" cy="2451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8-0000-0300-0000F5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4" y="4977278"/>
            <a:ext cx="1664592" cy="14977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000000-0008-0000-0300-0000F6000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60" y="4977278"/>
            <a:ext cx="1664592" cy="14977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49E6E2-96CD-EA95-19F7-BA84B62C8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98"/>
          <a:stretch/>
        </p:blipFill>
        <p:spPr>
          <a:xfrm>
            <a:off x="926195" y="1790067"/>
            <a:ext cx="5169805" cy="22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4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Door, Window, Louver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026" name="Picture 2" descr="http://www.dailsteel.co.kr/theme/dail/images/sub/s3_7_big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595311"/>
            <a:ext cx="4133190" cy="439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0C0267-0D2D-A893-93F2-4B812F0A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65" y="1761696"/>
            <a:ext cx="3757028" cy="38170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DD1B40-9CCF-B636-D72B-5661770EEE7A}"/>
              </a:ext>
            </a:extLst>
          </p:cNvPr>
          <p:cNvSpPr/>
          <p:nvPr/>
        </p:nvSpPr>
        <p:spPr>
          <a:xfrm>
            <a:off x="3870325" y="1981200"/>
            <a:ext cx="1000125" cy="52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58C90-9FBD-B06C-5AEA-6050556156F3}"/>
              </a:ext>
            </a:extLst>
          </p:cNvPr>
          <p:cNvSpPr/>
          <p:nvPr/>
        </p:nvSpPr>
        <p:spPr>
          <a:xfrm>
            <a:off x="3870325" y="3892668"/>
            <a:ext cx="1000125" cy="40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8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26994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for Turbine Hall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948" b="6294"/>
          <a:stretch/>
        </p:blipFill>
        <p:spPr>
          <a:xfrm>
            <a:off x="1661220" y="1388765"/>
            <a:ext cx="7427740" cy="2736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76" y="4389131"/>
            <a:ext cx="7460085" cy="2368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31505" y="4193814"/>
            <a:ext cx="252312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(Frame View)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614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587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Removal Sequences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92" y="3182068"/>
            <a:ext cx="6105129" cy="1561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159"/>
          <a:stretch/>
        </p:blipFill>
        <p:spPr>
          <a:xfrm>
            <a:off x="2817144" y="1533686"/>
            <a:ext cx="6140127" cy="171140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21200" y="1683430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53448" y="5496817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96" y="3301751"/>
            <a:ext cx="6143625" cy="14585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93"/>
          <a:stretch/>
        </p:blipFill>
        <p:spPr>
          <a:xfrm>
            <a:off x="2871192" y="4982268"/>
            <a:ext cx="6038453" cy="147106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321200" y="3245251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200" y="5039734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4013795" y="5342309"/>
            <a:ext cx="3771900" cy="795933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321199" y="5496817"/>
            <a:ext cx="5093146" cy="45092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53448" y="5805106"/>
            <a:ext cx="1020663" cy="2599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Opening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(16.5m x 11.0m)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2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148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(ALT-1)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448773"/>
            <a:ext cx="7488832" cy="2640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4437113"/>
            <a:ext cx="7488832" cy="2227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631505" y="4244388"/>
            <a:ext cx="21656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(ALT-2)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7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734"/>
          <a:stretch/>
        </p:blipFill>
        <p:spPr>
          <a:xfrm>
            <a:off x="2638065" y="1445005"/>
            <a:ext cx="7276776" cy="529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205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Fire Separation for NP Building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2135560" y="2028821"/>
            <a:ext cx="1516212" cy="407519"/>
          </a:xfrm>
          <a:prstGeom prst="wedgeRectCallout">
            <a:avLst>
              <a:gd name="adj1" fmla="val 76926"/>
              <a:gd name="adj2" fmla="val 112795"/>
            </a:avLst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[Fire barrier between NP and AP]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Fire separation : 3 </a:t>
            </a:r>
            <a:r>
              <a:rPr lang="en-US" altLang="ko-KR" sz="700" dirty="0" err="1">
                <a:solidFill>
                  <a:schemeClr val="tx1"/>
                </a:solidFill>
              </a:rPr>
              <a:t>hrs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Code : NFPA 804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0573" y="4997816"/>
            <a:ext cx="1008112" cy="360040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[ACU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45" y="1410852"/>
            <a:ext cx="2539287" cy="617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264629" y="3941746"/>
            <a:ext cx="1224136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[Laydown Storage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4977" y="2509372"/>
            <a:ext cx="1296144" cy="208001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[Change &amp; Changeover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 (min. 1hr)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93319" y="2054852"/>
            <a:ext cx="129614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[Waste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93696" y="2644340"/>
            <a:ext cx="966005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[Reactor EQ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1772" y="3682003"/>
            <a:ext cx="960100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[Electrical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850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527" y="3844931"/>
            <a:ext cx="93610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[AHU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7236" y="3003703"/>
            <a:ext cx="95898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[MCR]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3hrs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804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08168" y="3290498"/>
            <a:ext cx="111612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[Corridor (Access to SCA)]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6409" y="3293476"/>
            <a:ext cx="945610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[Gas Extinguish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93319" y="2703556"/>
            <a:ext cx="1039456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[Decontamination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</p:spTree>
    <p:extLst>
      <p:ext uri="{BB962C8B-B14F-4D97-AF65-F5344CB8AC3E}">
        <p14:creationId xmlns:p14="http://schemas.microsoft.com/office/powerpoint/2010/main" val="99977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8" y="1435211"/>
            <a:ext cx="5972100" cy="3909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631505" y="1435211"/>
            <a:ext cx="5976664" cy="390996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40771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 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5" y="1440344"/>
            <a:ext cx="2518191" cy="612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5" y="2198129"/>
            <a:ext cx="2519161" cy="314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9036381" y="4412396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Corridor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24192" y="2636913"/>
            <a:ext cx="689642" cy="3770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Fire Barrier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Roof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74042" y="3789040"/>
            <a:ext cx="802479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Partition wall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Ceiling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727450" y="2749550"/>
            <a:ext cx="806450" cy="552450"/>
          </a:xfrm>
          <a:custGeom>
            <a:avLst/>
            <a:gdLst>
              <a:gd name="connsiteX0" fmla="*/ 0 w 806450"/>
              <a:gd name="connsiteY0" fmla="*/ 393700 h 552450"/>
              <a:gd name="connsiteX1" fmla="*/ 152400 w 806450"/>
              <a:gd name="connsiteY1" fmla="*/ 552450 h 552450"/>
              <a:gd name="connsiteX2" fmla="*/ 806450 w 806450"/>
              <a:gd name="connsiteY2" fmla="*/ 120650 h 552450"/>
              <a:gd name="connsiteX3" fmla="*/ 692150 w 806450"/>
              <a:gd name="connsiteY3" fmla="*/ 0 h 552450"/>
              <a:gd name="connsiteX4" fmla="*/ 692150 w 806450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552450">
                <a:moveTo>
                  <a:pt x="0" y="393700"/>
                </a:moveTo>
                <a:lnTo>
                  <a:pt x="152400" y="552450"/>
                </a:lnTo>
                <a:lnTo>
                  <a:pt x="806450" y="120650"/>
                </a:lnTo>
                <a:lnTo>
                  <a:pt x="692150" y="0"/>
                </a:lnTo>
                <a:lnTo>
                  <a:pt x="692150" y="0"/>
                </a:lnTo>
              </a:path>
            </a:pathLst>
          </a:custGeom>
          <a:noFill/>
          <a:ln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36381" y="253449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036381" y="387811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Ceiling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36381" y="3299247"/>
            <a:ext cx="576064" cy="2264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Void Space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5054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Sample Photo for Firestop Materials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651596"/>
            <a:ext cx="1981477" cy="1314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3011369"/>
            <a:ext cx="1981477" cy="132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76" y="1651596"/>
            <a:ext cx="4030445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12434"/>
          <a:stretch/>
        </p:blipFill>
        <p:spPr>
          <a:xfrm>
            <a:off x="7725615" y="1651596"/>
            <a:ext cx="3122914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631505" y="1490494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Low-density Silicon</a:t>
            </a:r>
            <a:endParaRPr lang="ko-KR" altLang="en-US" sz="9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05" y="4377560"/>
            <a:ext cx="10082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High-density Grout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4076" y="4377560"/>
            <a:ext cx="5321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RTV Foam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25615" y="4377560"/>
            <a:ext cx="8367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Firestop Sealant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1504" y="5226807"/>
            <a:ext cx="234198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46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Drainage System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51194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steel connection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327" r="5606"/>
          <a:stretch/>
        </p:blipFill>
        <p:spPr>
          <a:xfrm>
            <a:off x="5633673" y="5170427"/>
            <a:ext cx="4893176" cy="1280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9" y="1445133"/>
            <a:ext cx="4874631" cy="3352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37" y="3349384"/>
            <a:ext cx="3170276" cy="1374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5" y="1455682"/>
            <a:ext cx="3175109" cy="1613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자유형 10"/>
          <p:cNvSpPr/>
          <p:nvPr/>
        </p:nvSpPr>
        <p:spPr>
          <a:xfrm>
            <a:off x="10291764" y="6048376"/>
            <a:ext cx="204787" cy="327025"/>
          </a:xfrm>
          <a:custGeom>
            <a:avLst/>
            <a:gdLst>
              <a:gd name="connsiteX0" fmla="*/ 0 w 224444"/>
              <a:gd name="connsiteY0" fmla="*/ 0 h 332509"/>
              <a:gd name="connsiteX1" fmla="*/ 0 w 224444"/>
              <a:gd name="connsiteY1" fmla="*/ 332509 h 332509"/>
              <a:gd name="connsiteX2" fmla="*/ 224444 w 224444"/>
              <a:gd name="connsiteY2" fmla="*/ 332509 h 332509"/>
              <a:gd name="connsiteX3" fmla="*/ 224444 w 224444"/>
              <a:gd name="connsiteY3" fmla="*/ 16625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4" h="332509">
                <a:moveTo>
                  <a:pt x="0" y="0"/>
                </a:moveTo>
                <a:lnTo>
                  <a:pt x="0" y="332509"/>
                </a:lnTo>
                <a:lnTo>
                  <a:pt x="224444" y="332509"/>
                </a:lnTo>
                <a:lnTo>
                  <a:pt x="224444" y="16625"/>
                </a:lnTo>
              </a:path>
            </a:pathLst>
          </a:custGeom>
          <a:noFill/>
          <a:ln w="63500">
            <a:solidFill>
              <a:schemeClr val="accent1">
                <a:shade val="5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3359696" y="3478205"/>
            <a:ext cx="1512168" cy="519507"/>
          </a:xfrm>
          <a:prstGeom prst="wedgeRectCallout">
            <a:avLst>
              <a:gd name="adj1" fmla="val -50312"/>
              <a:gd name="adj2" fmla="val 101795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pipe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6779134" y="3263804"/>
            <a:ext cx="1405098" cy="360280"/>
          </a:xfrm>
          <a:prstGeom prst="wedgeRectCallout">
            <a:avLst>
              <a:gd name="adj1" fmla="val 40036"/>
              <a:gd name="adj2" fmla="val -85913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 Iron Pipe with 1:100~500 Slope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18915" b="15174"/>
          <a:stretch/>
        </p:blipFill>
        <p:spPr>
          <a:xfrm>
            <a:off x="1631505" y="4922726"/>
            <a:ext cx="3175109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 설명선 28"/>
          <p:cNvSpPr/>
          <p:nvPr/>
        </p:nvSpPr>
        <p:spPr>
          <a:xfrm>
            <a:off x="2783632" y="1549169"/>
            <a:ext cx="1512168" cy="519507"/>
          </a:xfrm>
          <a:prstGeom prst="wedgeRectCallout">
            <a:avLst>
              <a:gd name="adj1" fmla="val 42282"/>
              <a:gd name="adj2" fmla="val 110962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steel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9840416" y="5768133"/>
            <a:ext cx="537486" cy="186042"/>
          </a:xfrm>
          <a:prstGeom prst="wedgeRectCallout">
            <a:avLst>
              <a:gd name="adj1" fmla="val 48928"/>
              <a:gd name="adj2" fmla="val 112034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3674" y="1251194"/>
            <a:ext cx="20887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Isometric View for Drain Pipe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3673" y="4955999"/>
            <a:ext cx="10740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 Detail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31504" y="3172206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pipe connection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1504" y="4761143"/>
            <a:ext cx="151804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Interconnection pipe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55641" y="5605075"/>
            <a:ext cx="1017293" cy="205455"/>
          </a:xfrm>
          <a:prstGeom prst="line">
            <a:avLst/>
          </a:prstGeom>
          <a:ln w="152400">
            <a:solidFill>
              <a:srgbClr val="0070C0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56516" y="5719024"/>
            <a:ext cx="731072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90365" y="609749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872933" y="5821198"/>
            <a:ext cx="919716" cy="166134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35981" y="5359180"/>
            <a:ext cx="1250838" cy="247309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7053061" y="2528628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395599" y="3343980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2" idx="3"/>
          </p:cNvCxnSpPr>
          <p:nvPr/>
        </p:nvCxnSpPr>
        <p:spPr>
          <a:xfrm flipH="1">
            <a:off x="4816504" y="2950761"/>
            <a:ext cx="2311603" cy="1971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4" idx="3"/>
          </p:cNvCxnSpPr>
          <p:nvPr/>
        </p:nvCxnSpPr>
        <p:spPr>
          <a:xfrm flipH="1">
            <a:off x="4816504" y="3766113"/>
            <a:ext cx="3654141" cy="1163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2142128" y="5122744"/>
            <a:ext cx="1347991" cy="375239"/>
          </a:xfrm>
          <a:prstGeom prst="wedgeRectCallout">
            <a:avLst>
              <a:gd name="adj1" fmla="val 39944"/>
              <a:gd name="adj2" fmla="val 8692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pipe to be installed at site.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395875" y="6347015"/>
            <a:ext cx="1586200" cy="310961"/>
          </a:xfrm>
          <a:prstGeom prst="wedgeRectCallout">
            <a:avLst>
              <a:gd name="adj1" fmla="val -45038"/>
              <a:gd name="adj2" fmla="val -9197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Connected to Adjacent ditch in Turbine hall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863198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31063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97010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400256" y="2628105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696400" y="3468428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31063" y="173762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9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390755"/>
            <a:ext cx="5920371" cy="507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Canopy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3689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Door Frame Detail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75" y="1392656"/>
            <a:ext cx="2541166" cy="3078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968208" y="4077072"/>
            <a:ext cx="576064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412186" y="2672099"/>
            <a:ext cx="1512168" cy="519507"/>
          </a:xfrm>
          <a:prstGeom prst="wedgeRectCallout">
            <a:avLst>
              <a:gd name="adj1" fmla="val 47779"/>
              <a:gd name="adj2" fmla="val 93361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Frame supporting the canopy as well as the door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59996" y="4794960"/>
            <a:ext cx="720080" cy="21821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Outdoor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4164" t="17519"/>
          <a:stretch/>
        </p:blipFill>
        <p:spPr>
          <a:xfrm>
            <a:off x="7735375" y="4869161"/>
            <a:ext cx="2541166" cy="1598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7735376" y="1186987"/>
            <a:ext cx="10852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Opposite Side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5375" y="4658211"/>
            <a:ext cx="130805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Example (Option)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003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701</Words>
  <Application>Microsoft Office PowerPoint</Application>
  <PresentationFormat>와이드스크린</PresentationFormat>
  <Paragraphs>167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현대하모니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HEC</dc:creator>
  <cp:lastModifiedBy>샤크라노바아이</cp:lastModifiedBy>
  <cp:revision>8</cp:revision>
  <dcterms:created xsi:type="dcterms:W3CDTF">2022-11-14T07:43:34Z</dcterms:created>
  <dcterms:modified xsi:type="dcterms:W3CDTF">2022-11-14T15:37:27Z</dcterms:modified>
</cp:coreProperties>
</file>